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6" r:id="rId1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1" Type="http://schemas.openxmlformats.org/officeDocument/2006/relationships/slide" Target="slides/slide10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9" name="Google Shape;458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9.jpg"/></Relationships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6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>
                <a:solidFill>
                  <a:srgbClr val="11E6B4"/>
                </a:solidFill>
                <a:latin typeface="Verdana"/>
                <a:ea typeface="Verdana"/>
                <a:cs typeface="Verdana"/>
                <a:sym typeface="Verdana"/>
              </a:rPr>
              <a:t>Preventing Cuts</a:t>
            </a:r>
            <a:endParaRPr/>
          </a:p>
        </p:txBody>
      </p:sp>
      <p:sp>
        <p:nvSpPr>
          <p:cNvPr id="4592" name="Google Shape;4592;p6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1.Use the right tool for the right job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2. Make sure your knives are sharp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3.Pick up knives by the handle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4. Always use a cutting board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latin typeface="Georgia"/>
                <a:ea typeface="Georgia"/>
                <a:cs typeface="Georgia"/>
                <a:sym typeface="Georgia"/>
              </a:rPr>
              <a:t>5. Keep knives visible when cleaning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593" name="Google Shape;4593;p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875" y="1677075"/>
            <a:ext cx="2039275" cy="21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